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35df5735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35df5735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35df57353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35df57353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35df57353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35df57353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35df57353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135df57353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135df57353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135df57353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35df57353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135df5735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35df57353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35df57353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831350"/>
            <a:ext cx="8520600" cy="158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en" sz="2300">
                <a:solidFill>
                  <a:srgbClr val="24292F"/>
                </a:solidFill>
                <a:highlight>
                  <a:srgbClr val="FFFFFF"/>
                </a:highlight>
              </a:rPr>
              <a:t>Wildfire Damage Extent Compared to Available Relief Resources</a:t>
            </a:r>
            <a:endParaRPr b="1" sz="23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15475" y="41834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Final project part 2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Sourc e of the data</a:t>
            </a:r>
            <a:endParaRPr sz="2700"/>
          </a:p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Insurance companies are having issues with so many fires to be put to claim.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r>
              <a:rPr lang="en" sz="4200">
                <a:solidFill>
                  <a:schemeClr val="dk1"/>
                </a:solidFill>
              </a:rPr>
              <a:t>Reasons why we picked this topic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that can be answered with data </a:t>
            </a:r>
            <a:endParaRPr/>
          </a:p>
        </p:txBody>
      </p:sp>
      <p:sp>
        <p:nvSpPr>
          <p:cNvPr id="68" name="Google Shape;68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Cause of the wild fire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Wildfire</a:t>
            </a:r>
            <a:r>
              <a:rPr lang="en"/>
              <a:t> size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Temperature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exploration </a:t>
            </a:r>
            <a:r>
              <a:rPr lang="en"/>
              <a:t>phrase</a:t>
            </a:r>
            <a:r>
              <a:rPr lang="en"/>
              <a:t> </a:t>
            </a:r>
            <a:endParaRPr/>
          </a:p>
        </p:txBody>
      </p:sp>
      <p:sp>
        <p:nvSpPr>
          <p:cNvPr id="75" name="Google Shape;75;p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analysis</a:t>
            </a:r>
            <a:r>
              <a:rPr lang="en"/>
              <a:t> phase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Machine learing  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49748"/>
              <a:buFont typeface="Arial"/>
              <a:buNone/>
            </a:pPr>
            <a:r>
              <a:rPr lang="en" sz="2211"/>
              <a:t>The Description of </a:t>
            </a:r>
            <a:r>
              <a:rPr lang="en" sz="1100"/>
              <a:t> </a:t>
            </a:r>
            <a:r>
              <a:rPr lang="en" sz="2322"/>
              <a:t>preliminary data preprocessing</a:t>
            </a:r>
            <a:endParaRPr sz="2322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265500" y="108945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60736"/>
              <a:buFont typeface="Arial"/>
              <a:buNone/>
            </a:pPr>
            <a:r>
              <a:rPr lang="en" sz="1811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2211"/>
              <a:t>Description of the tool(s) that will be used to create final dashboard</a:t>
            </a:r>
            <a:endParaRPr sz="221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11"/>
          </a:p>
        </p:txBody>
      </p:sp>
      <p:sp>
        <p:nvSpPr>
          <p:cNvPr id="96" name="Google Shape;96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Tableau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265500" y="108945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3366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2655"/>
              <a:t>Description of interactive element(s)</a:t>
            </a:r>
            <a:endParaRPr sz="3766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11"/>
          </a:p>
        </p:txBody>
      </p:sp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finaldashbord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